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030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3906734" cy="51845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-108520" y="5807005"/>
            <a:ext cx="51845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KOMANDOR</a:t>
            </a:r>
            <a:endParaRPr lang="pl-PL" sz="1400" b="1" dirty="0" smtClean="0"/>
          </a:p>
          <a:p>
            <a:pPr algn="ctr"/>
            <a:r>
              <a:rPr lang="pl-PL" sz="2400" b="1" dirty="0" smtClean="0"/>
              <a:t>ADAM RYCHEL</a:t>
            </a:r>
          </a:p>
          <a:p>
            <a:pPr algn="ctr"/>
            <a:r>
              <a:rPr lang="pl-PL" sz="1400" b="1" dirty="0" smtClean="0"/>
              <a:t>5.03.1947 </a:t>
            </a:r>
            <a:r>
              <a:rPr lang="pl-PL" sz="1400" b="1" dirty="0" smtClean="0"/>
              <a:t>– 4.04.1948</a:t>
            </a:r>
            <a:endParaRPr lang="pl-PL" sz="14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16016" y="562077"/>
            <a:ext cx="41044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/>
              <a:t>Urodził się 23 XII 1909r. Po ukończeniu gimnazjum, w 1928r. </a:t>
            </a:r>
            <a:r>
              <a:rPr lang="pl-PL" dirty="0" smtClean="0"/>
              <a:t>został wcielony </a:t>
            </a:r>
          </a:p>
          <a:p>
            <a:pPr algn="just"/>
            <a:r>
              <a:rPr lang="pl-PL" dirty="0" smtClean="0"/>
              <a:t>w szeregi podchorążych MW</a:t>
            </a:r>
            <a:r>
              <a:rPr lang="pl-PL" sz="1600" dirty="0" smtClean="0"/>
              <a:t>. W 1932r. został skierowany na kurs aplikacyjny marynarki francuskiej. Po powrocie z Francji objął stanowisko oficera flagowego dowódcy Floty. W 1935r., </a:t>
            </a:r>
            <a:r>
              <a:rPr lang="pl-PL" sz="1600" dirty="0"/>
              <a:t>p</a:t>
            </a:r>
            <a:r>
              <a:rPr lang="pl-PL" sz="1600" dirty="0" smtClean="0"/>
              <a:t>o ukończeniu Kursu Oficerów Artylerii Morskiej został skierowany do Kadry </a:t>
            </a:r>
            <a:r>
              <a:rPr lang="pl-PL" sz="1600" dirty="0"/>
              <a:t>S</a:t>
            </a:r>
            <a:r>
              <a:rPr lang="pl-PL" sz="1600" dirty="0" smtClean="0"/>
              <a:t>zeregowych Floty, gdzie pełnił obowiązki dowódcy kompanii rekruckiej i instruktora zaprawy morskiej. W 1938r. powierzono mu stanowisko kierownika Referatu Wyszkolenia </a:t>
            </a:r>
          </a:p>
          <a:p>
            <a:pPr algn="just"/>
            <a:r>
              <a:rPr lang="pl-PL" sz="1600" dirty="0" smtClean="0"/>
              <a:t>w Kierownictwie MW, rok później został dowódcą Dywizjonu Artylerii Nadbrzeżnej. </a:t>
            </a:r>
          </a:p>
          <a:p>
            <a:pPr algn="just"/>
            <a:r>
              <a:rPr lang="pl-PL" sz="1600" dirty="0" smtClean="0"/>
              <a:t>W czasie II wojny światowej przebywał </a:t>
            </a:r>
          </a:p>
          <a:p>
            <a:pPr algn="just"/>
            <a:r>
              <a:rPr lang="pl-PL" sz="1600" dirty="0" smtClean="0"/>
              <a:t>w niewoli, w oflagach. Uwolniony w styczniu 1945r. przybył do Krakowa. 1 X 1945r. objął obowiązki pomocnika szefa Wydziału Hydrograficznego w Sztabie Głównym MW. </a:t>
            </a:r>
          </a:p>
          <a:p>
            <a:pPr algn="just"/>
            <a:r>
              <a:rPr lang="pl-PL" sz="1600" dirty="0" smtClean="0"/>
              <a:t>W III  1947r.  objął obowiązki komendanta Oficerskiej Szkoły MW. W 1951r. Został zastępcą szefa Sztabu Głównego MW. Zmarł 3 XI 1958r. Jest pochowany na cmentarzu </a:t>
            </a:r>
          </a:p>
          <a:p>
            <a:pPr algn="just"/>
            <a:r>
              <a:rPr lang="pl-PL" sz="1600" dirty="0" smtClean="0"/>
              <a:t>w Gdyni Oksywiu.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19057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166</Words>
  <Application>Microsoft Office PowerPoint</Application>
  <PresentationFormat>Pokaz na ekranie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Dawidowski Krzysztof</dc:creator>
  <cp:lastModifiedBy>Nowakowski Krzysztof</cp:lastModifiedBy>
  <cp:revision>12</cp:revision>
  <dcterms:created xsi:type="dcterms:W3CDTF">2014-07-16T08:18:28Z</dcterms:created>
  <dcterms:modified xsi:type="dcterms:W3CDTF">2021-11-25T08:39:50Z</dcterms:modified>
</cp:coreProperties>
</file>